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p4" ContentType="video/unknown"/>
  <Default Extension="emf" ContentType="image/x-em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6" r:id="rId1"/>
  </p:sldMasterIdLst>
  <p:notesMasterIdLst>
    <p:notesMasterId r:id="rId37"/>
  </p:notesMasterIdLst>
  <p:handoutMasterIdLst>
    <p:handoutMasterId r:id="rId38"/>
  </p:handoutMasterIdLst>
  <p:sldIdLst>
    <p:sldId id="256" r:id="rId2"/>
    <p:sldId id="498" r:id="rId3"/>
    <p:sldId id="475" r:id="rId4"/>
    <p:sldId id="471" r:id="rId5"/>
    <p:sldId id="478" r:id="rId6"/>
    <p:sldId id="500" r:id="rId7"/>
    <p:sldId id="472" r:id="rId8"/>
    <p:sldId id="480" r:id="rId9"/>
    <p:sldId id="509" r:id="rId10"/>
    <p:sldId id="508" r:id="rId11"/>
    <p:sldId id="510" r:id="rId12"/>
    <p:sldId id="527" r:id="rId13"/>
    <p:sldId id="493" r:id="rId14"/>
    <p:sldId id="507" r:id="rId15"/>
    <p:sldId id="502" r:id="rId16"/>
    <p:sldId id="506" r:id="rId17"/>
    <p:sldId id="501" r:id="rId18"/>
    <p:sldId id="511" r:id="rId19"/>
    <p:sldId id="473" r:id="rId20"/>
    <p:sldId id="481" r:id="rId21"/>
    <p:sldId id="512" r:id="rId22"/>
    <p:sldId id="513" r:id="rId23"/>
    <p:sldId id="514" r:id="rId24"/>
    <p:sldId id="474" r:id="rId25"/>
    <p:sldId id="482" r:id="rId26"/>
    <p:sldId id="515" r:id="rId27"/>
    <p:sldId id="516" r:id="rId28"/>
    <p:sldId id="517" r:id="rId29"/>
    <p:sldId id="528" r:id="rId30"/>
    <p:sldId id="518" r:id="rId31"/>
    <p:sldId id="523" r:id="rId32"/>
    <p:sldId id="520" r:id="rId33"/>
    <p:sldId id="521" r:id="rId34"/>
    <p:sldId id="522" r:id="rId35"/>
    <p:sldId id="526" r:id="rId36"/>
  </p:sldIdLst>
  <p:sldSz cx="9144000" cy="5143500" type="screen16x9"/>
  <p:notesSz cx="7010400" cy="94488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1pPr>
    <a:lvl2pPr marL="409575" indent="47625" algn="l" rtl="0" eaLnBrk="0" fontAlgn="base" hangingPunct="0">
      <a:spcBef>
        <a:spcPct val="0"/>
      </a:spcBef>
      <a:spcAft>
        <a:spcPct val="0"/>
      </a:spcAft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2pPr>
    <a:lvl3pPr marL="819150" indent="95250" algn="l" rtl="0" eaLnBrk="0" fontAlgn="base" hangingPunct="0">
      <a:spcBef>
        <a:spcPct val="0"/>
      </a:spcBef>
      <a:spcAft>
        <a:spcPct val="0"/>
      </a:spcAft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3pPr>
    <a:lvl4pPr marL="1230313" indent="141288" algn="l" rtl="0" eaLnBrk="0" fontAlgn="base" hangingPunct="0">
      <a:spcBef>
        <a:spcPct val="0"/>
      </a:spcBef>
      <a:spcAft>
        <a:spcPct val="0"/>
      </a:spcAft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4pPr>
    <a:lvl5pPr marL="1639888" indent="188913" algn="l" rtl="0" eaLnBrk="0" fontAlgn="base" hangingPunct="0">
      <a:spcBef>
        <a:spcPct val="0"/>
      </a:spcBef>
      <a:spcAft>
        <a:spcPct val="0"/>
      </a:spcAft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-377">
          <p15:clr>
            <a:srgbClr val="A4A3A4"/>
          </p15:clr>
        </p15:guide>
        <p15:guide id="2" pos="27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5D7ED"/>
    <a:srgbClr val="CDB7ED"/>
    <a:srgbClr val="FFFAD0"/>
    <a:srgbClr val="FCFFB9"/>
    <a:srgbClr val="BDB1FF"/>
    <a:srgbClr val="2C93EF"/>
    <a:srgbClr val="094AB8"/>
    <a:srgbClr val="EF0202"/>
    <a:srgbClr val="A8B9DA"/>
    <a:srgbClr val="87B2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9"/>
    <p:restoredTop sz="95982" autoAdjust="0"/>
  </p:normalViewPr>
  <p:slideViewPr>
    <p:cSldViewPr snapToGrid="0">
      <p:cViewPr varScale="1">
        <p:scale>
          <a:sx n="113" d="100"/>
          <a:sy n="113" d="100"/>
        </p:scale>
        <p:origin x="-864" y="-96"/>
      </p:cViewPr>
      <p:guideLst>
        <p:guide orient="horz" pos="-377"/>
        <p:guide pos="2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handoutMaster" Target="handoutMasters/handoutMaster1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6888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23" tIns="46211" rIns="92423" bIns="46211" numCol="1" anchor="t" anchorCtr="0" compatLnSpc="1">
            <a:prstTxWarp prst="textNoShape">
              <a:avLst/>
            </a:prstTxWarp>
          </a:bodyPr>
          <a:lstStyle>
            <a:lvl1pPr defTabSz="922338" eaLnBrk="1" hangingPunct="1">
              <a:defRPr sz="1200">
                <a:solidFill>
                  <a:schemeClr val="tx1"/>
                </a:solidFill>
                <a:latin typeface="55 Helvetica Roman" pitchFamily="1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6888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23" tIns="46211" rIns="92423" bIns="46211" numCol="1" anchor="t" anchorCtr="0" compatLnSpc="1">
            <a:prstTxWarp prst="textNoShape">
              <a:avLst/>
            </a:prstTxWarp>
          </a:bodyPr>
          <a:lstStyle>
            <a:lvl1pPr algn="r" defTabSz="922338" eaLnBrk="1" hangingPunct="1">
              <a:defRPr sz="1200">
                <a:solidFill>
                  <a:schemeClr val="tx1"/>
                </a:solidFill>
                <a:latin typeface="55 Helvetica Roman" pitchFamily="1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6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975725"/>
            <a:ext cx="3036888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23" tIns="46211" rIns="92423" bIns="46211" numCol="1" anchor="b" anchorCtr="0" compatLnSpc="1">
            <a:prstTxWarp prst="textNoShape">
              <a:avLst/>
            </a:prstTxWarp>
          </a:bodyPr>
          <a:lstStyle>
            <a:lvl1pPr defTabSz="922338" eaLnBrk="1" hangingPunct="1">
              <a:defRPr sz="1200">
                <a:solidFill>
                  <a:schemeClr val="tx1"/>
                </a:solidFill>
                <a:latin typeface="55 Helvetica Roman" pitchFamily="1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6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975725"/>
            <a:ext cx="3036888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23" tIns="46211" rIns="92423" bIns="46211" numCol="1" anchor="b" anchorCtr="0" compatLnSpc="1">
            <a:prstTxWarp prst="textNoShape">
              <a:avLst/>
            </a:prstTxWarp>
          </a:bodyPr>
          <a:lstStyle>
            <a:lvl1pPr algn="r" defTabSz="922338" eaLnBrk="1" hangingPunct="1">
              <a:defRPr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2948B43-A11D-764E-B25B-D303A7C105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5090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27" tIns="47014" rIns="94027" bIns="47014" numCol="1" anchor="t" anchorCtr="0" compatLnSpc="1">
            <a:prstTxWarp prst="textNoShape">
              <a:avLst/>
            </a:prstTxWarp>
          </a:bodyPr>
          <a:lstStyle>
            <a:lvl1pPr defTabSz="939800" eaLnBrk="1" hangingPunct="1">
              <a:defRPr sz="1200">
                <a:solidFill>
                  <a:schemeClr val="tx1"/>
                </a:solidFill>
                <a:latin typeface="55 Helvetica Roman" pitchFamily="1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27" tIns="47014" rIns="94027" bIns="47014" numCol="1" anchor="t" anchorCtr="0" compatLnSpc="1">
            <a:prstTxWarp prst="textNoShape">
              <a:avLst/>
            </a:prstTxWarp>
          </a:bodyPr>
          <a:lstStyle>
            <a:lvl1pPr algn="r" defTabSz="939800" eaLnBrk="1" hangingPunct="1">
              <a:defRPr sz="1200">
                <a:solidFill>
                  <a:schemeClr val="tx1"/>
                </a:solidFill>
                <a:latin typeface="55 Helvetica Roman" pitchFamily="1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55600" y="708025"/>
            <a:ext cx="6299200" cy="35433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04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87863"/>
            <a:ext cx="5607050" cy="425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27" tIns="47014" rIns="94027" bIns="470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04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974138"/>
            <a:ext cx="303847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27" tIns="47014" rIns="94027" bIns="47014" numCol="1" anchor="b" anchorCtr="0" compatLnSpc="1">
            <a:prstTxWarp prst="textNoShape">
              <a:avLst/>
            </a:prstTxWarp>
          </a:bodyPr>
          <a:lstStyle>
            <a:lvl1pPr defTabSz="939800" eaLnBrk="1" hangingPunct="1">
              <a:defRPr sz="1200">
                <a:solidFill>
                  <a:schemeClr val="tx1"/>
                </a:solidFill>
                <a:latin typeface="55 Helvetica Roman" pitchFamily="1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974138"/>
            <a:ext cx="303847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27" tIns="47014" rIns="94027" bIns="47014" numCol="1" anchor="b" anchorCtr="0" compatLnSpc="1">
            <a:prstTxWarp prst="textNoShape">
              <a:avLst/>
            </a:prstTxWarp>
          </a:bodyPr>
          <a:lstStyle>
            <a:lvl1pPr algn="r" defTabSz="939800" eaLnBrk="1" hangingPunct="1">
              <a:defRPr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37E2D798-E986-4347-8B6E-7718513331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6310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55 Helvetica Roman" pitchFamily="1" charset="-52"/>
        <a:ea typeface="ＭＳ Ｐゴシック" charset="-128"/>
        <a:cs typeface="ＭＳ Ｐゴシック" charset="-128"/>
      </a:defRPr>
    </a:lvl1pPr>
    <a:lvl2pPr marL="409575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55 Helvetica Roman" pitchFamily="1" charset="-52"/>
        <a:ea typeface="ＭＳ Ｐゴシック" pitchFamily="-110" charset="-128"/>
        <a:cs typeface="+mn-cs"/>
      </a:defRPr>
    </a:lvl2pPr>
    <a:lvl3pPr marL="819150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55 Helvetica Roman" pitchFamily="1" charset="-52"/>
        <a:ea typeface="ヒラギノ角ゴ Pro W3" charset="-128"/>
        <a:cs typeface="ヒラギノ角ゴ Pro W3" charset="-128"/>
      </a:defRPr>
    </a:lvl3pPr>
    <a:lvl4pPr marL="1230313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55 Helvetica Roman" pitchFamily="1" charset="-52"/>
        <a:ea typeface="ヒラギノ角ゴ Pro W3" charset="-128"/>
        <a:cs typeface="ヒラギノ角ゴ Pro W3" charset="0"/>
      </a:defRPr>
    </a:lvl4pPr>
    <a:lvl5pPr marL="1639888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55 Helvetica Roman" pitchFamily="1" charset="-52"/>
        <a:ea typeface="ヒラギノ角ゴ Pro W3" charset="-128"/>
        <a:cs typeface="ヒラギノ角ゴ Pro W3" charset="0"/>
      </a:defRPr>
    </a:lvl5pPr>
    <a:lvl6pPr marL="2051456" algn="l" defTabSz="41029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461748" algn="l" defTabSz="41029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2872039" algn="l" defTabSz="41029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282330" algn="l" defTabSz="41029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 userDrawn="1"/>
        </p:nvSpPr>
        <p:spPr bwMode="auto">
          <a:xfrm flipV="1">
            <a:off x="0" y="5043488"/>
            <a:ext cx="9144000" cy="106362"/>
          </a:xfrm>
          <a:prstGeom prst="rect">
            <a:avLst/>
          </a:prstGeom>
          <a:solidFill>
            <a:srgbClr val="094AB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6" name="Rectangle 6"/>
          <p:cNvSpPr>
            <a:spLocks noChangeArrowheads="1"/>
          </p:cNvSpPr>
          <p:nvPr userDrawn="1"/>
        </p:nvSpPr>
        <p:spPr bwMode="auto">
          <a:xfrm>
            <a:off x="100013" y="173038"/>
            <a:ext cx="8609012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/>
          <a:p>
            <a:pPr eaLnBrk="1" hangingPunct="1"/>
            <a:endParaRPr lang="en-US" sz="9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auto">
          <a:xfrm>
            <a:off x="88900" y="4818063"/>
            <a:ext cx="8609013" cy="26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/>
          <a:p>
            <a:pPr eaLnBrk="1" hangingPunct="1"/>
            <a:r>
              <a:rPr lang="en-US" sz="900" dirty="0" smtClean="0">
                <a:solidFill>
                  <a:schemeClr val="bg1"/>
                </a:solidFill>
                <a:latin typeface="Arial" charset="0"/>
              </a:rPr>
              <a:t> </a:t>
            </a:r>
            <a:endParaRPr lang="en-US" sz="9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" name="Rectangle 15"/>
          <p:cNvSpPr>
            <a:spLocks noChangeArrowheads="1"/>
          </p:cNvSpPr>
          <p:nvPr userDrawn="1"/>
        </p:nvSpPr>
        <p:spPr bwMode="auto">
          <a:xfrm flipV="1">
            <a:off x="0" y="0"/>
            <a:ext cx="9144000" cy="80963"/>
          </a:xfrm>
          <a:prstGeom prst="rect">
            <a:avLst/>
          </a:prstGeom>
          <a:solidFill>
            <a:srgbClr val="EF020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849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56493" y="1588639"/>
            <a:ext cx="6803237" cy="1061198"/>
          </a:xfrm>
        </p:spPr>
        <p:txBody>
          <a:bodyPr/>
          <a:lstStyle>
            <a:lvl1pPr algn="ctr">
              <a:defRPr sz="3200" b="1">
                <a:solidFill>
                  <a:srgbClr val="FF0000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55737" y="2720736"/>
            <a:ext cx="6811930" cy="1055768"/>
          </a:xfrm>
        </p:spPr>
        <p:txBody>
          <a:bodyPr/>
          <a:lstStyle>
            <a:lvl1pPr marL="0" indent="0" algn="ctr">
              <a:buFont typeface="AGaramond RegularSC" pitchFamily="1" charset="-52"/>
              <a:buNone/>
              <a:defRPr sz="2400">
                <a:solidFill>
                  <a:srgbClr val="2C93EF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Picture 2" descr="ORACLES 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6233" y="228297"/>
            <a:ext cx="1077235" cy="107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Image result for nasa logo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72" y="285750"/>
            <a:ext cx="1065048" cy="883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165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490" y="205908"/>
            <a:ext cx="8229023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8736" y="1416071"/>
            <a:ext cx="2751628" cy="2994667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7720F-C29D-6144-B1AC-CC9417057F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Content Placeholder 3"/>
          <p:cNvSpPr>
            <a:spLocks noGrp="1"/>
          </p:cNvSpPr>
          <p:nvPr>
            <p:ph sz="half" idx="12"/>
          </p:nvPr>
        </p:nvSpPr>
        <p:spPr>
          <a:xfrm>
            <a:off x="3172649" y="1432407"/>
            <a:ext cx="2751628" cy="2994667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13"/>
          </p:nvPr>
        </p:nvSpPr>
        <p:spPr>
          <a:xfrm>
            <a:off x="6030237" y="1432407"/>
            <a:ext cx="2751628" cy="2994667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390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7720F-C29D-6144-B1AC-CC9417057F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" name="Content Placeholder 3"/>
          <p:cNvSpPr>
            <a:spLocks noGrp="1"/>
          </p:cNvSpPr>
          <p:nvPr>
            <p:ph sz="half" idx="16"/>
          </p:nvPr>
        </p:nvSpPr>
        <p:spPr>
          <a:xfrm>
            <a:off x="6100947" y="156125"/>
            <a:ext cx="2929764" cy="2275024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Content Placeholder 3"/>
          <p:cNvSpPr>
            <a:spLocks noGrp="1"/>
          </p:cNvSpPr>
          <p:nvPr>
            <p:ph sz="half" idx="17"/>
          </p:nvPr>
        </p:nvSpPr>
        <p:spPr>
          <a:xfrm>
            <a:off x="3096049" y="154235"/>
            <a:ext cx="2929764" cy="2275024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3"/>
          <p:cNvSpPr>
            <a:spLocks noGrp="1"/>
          </p:cNvSpPr>
          <p:nvPr>
            <p:ph sz="half" idx="18"/>
          </p:nvPr>
        </p:nvSpPr>
        <p:spPr>
          <a:xfrm>
            <a:off x="93052" y="166103"/>
            <a:ext cx="2929764" cy="2275024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sz="half" idx="19"/>
          </p:nvPr>
        </p:nvSpPr>
        <p:spPr>
          <a:xfrm>
            <a:off x="6119276" y="2527930"/>
            <a:ext cx="2929764" cy="2275024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Content Placeholder 3"/>
          <p:cNvSpPr>
            <a:spLocks noGrp="1"/>
          </p:cNvSpPr>
          <p:nvPr>
            <p:ph sz="half" idx="20"/>
          </p:nvPr>
        </p:nvSpPr>
        <p:spPr>
          <a:xfrm>
            <a:off x="3114378" y="2526040"/>
            <a:ext cx="2929764" cy="2275024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3"/>
          <p:cNvSpPr>
            <a:spLocks noGrp="1"/>
          </p:cNvSpPr>
          <p:nvPr>
            <p:ph sz="half" idx="21"/>
          </p:nvPr>
        </p:nvSpPr>
        <p:spPr>
          <a:xfrm>
            <a:off x="111381" y="2537908"/>
            <a:ext cx="2929764" cy="2275024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2708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445" y="4835174"/>
            <a:ext cx="43513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4608" eaLnBrk="1" hangingPunct="1">
              <a:defRPr sz="9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4844699"/>
            <a:ext cx="40922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5531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445" y="4835174"/>
            <a:ext cx="43513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4608" eaLnBrk="1" hangingPunct="1">
              <a:defRPr sz="9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4844699"/>
            <a:ext cx="40922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7735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490" y="204858"/>
            <a:ext cx="3007591" cy="87195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762" y="204858"/>
            <a:ext cx="5111750" cy="439025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490" y="1076816"/>
            <a:ext cx="3007591" cy="3518297"/>
          </a:xfrm>
        </p:spPr>
        <p:txBody>
          <a:bodyPr/>
          <a:lstStyle>
            <a:lvl1pPr marL="0" indent="0">
              <a:buNone/>
              <a:defRPr sz="1300"/>
            </a:lvl1pPr>
            <a:lvl2pPr marL="410291" indent="0">
              <a:buNone/>
              <a:defRPr sz="1100"/>
            </a:lvl2pPr>
            <a:lvl3pPr marL="820583" indent="0">
              <a:buNone/>
              <a:defRPr sz="900"/>
            </a:lvl3pPr>
            <a:lvl4pPr marL="1230874" indent="0">
              <a:buNone/>
              <a:defRPr sz="800"/>
            </a:lvl4pPr>
            <a:lvl5pPr marL="1641165" indent="0">
              <a:buNone/>
              <a:defRPr sz="800"/>
            </a:lvl5pPr>
            <a:lvl6pPr marL="2051456" indent="0">
              <a:buNone/>
              <a:defRPr sz="800"/>
            </a:lvl6pPr>
            <a:lvl7pPr marL="2461748" indent="0">
              <a:buNone/>
              <a:defRPr sz="800"/>
            </a:lvl7pPr>
            <a:lvl8pPr marL="2872039" indent="0">
              <a:buNone/>
              <a:defRPr sz="800"/>
            </a:lvl8pPr>
            <a:lvl9pPr marL="328233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6B2070-2232-1743-8639-39393822AA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3758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433" y="3600241"/>
            <a:ext cx="5486977" cy="425473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433" y="459091"/>
            <a:ext cx="5486977" cy="3086520"/>
          </a:xfrm>
        </p:spPr>
        <p:txBody>
          <a:bodyPr/>
          <a:lstStyle>
            <a:lvl1pPr marL="0" indent="0">
              <a:buNone/>
              <a:defRPr sz="2900"/>
            </a:lvl1pPr>
            <a:lvl2pPr marL="410291" indent="0">
              <a:buNone/>
              <a:defRPr sz="2500"/>
            </a:lvl2pPr>
            <a:lvl3pPr marL="820583" indent="0">
              <a:buNone/>
              <a:defRPr sz="2200"/>
            </a:lvl3pPr>
            <a:lvl4pPr marL="1230874" indent="0">
              <a:buNone/>
              <a:defRPr sz="1800"/>
            </a:lvl4pPr>
            <a:lvl5pPr marL="1641165" indent="0">
              <a:buNone/>
              <a:defRPr sz="1800"/>
            </a:lvl5pPr>
            <a:lvl6pPr marL="2051456" indent="0">
              <a:buNone/>
              <a:defRPr sz="1800"/>
            </a:lvl6pPr>
            <a:lvl7pPr marL="2461748" indent="0">
              <a:buNone/>
              <a:defRPr sz="1800"/>
            </a:lvl7pPr>
            <a:lvl8pPr marL="2872039" indent="0">
              <a:buNone/>
              <a:defRPr sz="1800"/>
            </a:lvl8pPr>
            <a:lvl9pPr marL="3282330" indent="0">
              <a:buNone/>
              <a:defRPr sz="18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433" y="4025713"/>
            <a:ext cx="5486977" cy="603017"/>
          </a:xfrm>
        </p:spPr>
        <p:txBody>
          <a:bodyPr/>
          <a:lstStyle>
            <a:lvl1pPr marL="0" indent="0">
              <a:buNone/>
              <a:defRPr sz="1300"/>
            </a:lvl1pPr>
            <a:lvl2pPr marL="410291" indent="0">
              <a:buNone/>
              <a:defRPr sz="1100"/>
            </a:lvl2pPr>
            <a:lvl3pPr marL="820583" indent="0">
              <a:buNone/>
              <a:defRPr sz="900"/>
            </a:lvl3pPr>
            <a:lvl4pPr marL="1230874" indent="0">
              <a:buNone/>
              <a:defRPr sz="800"/>
            </a:lvl4pPr>
            <a:lvl5pPr marL="1641165" indent="0">
              <a:buNone/>
              <a:defRPr sz="800"/>
            </a:lvl5pPr>
            <a:lvl6pPr marL="2051456" indent="0">
              <a:buNone/>
              <a:defRPr sz="800"/>
            </a:lvl6pPr>
            <a:lvl7pPr marL="2461748" indent="0">
              <a:buNone/>
              <a:defRPr sz="800"/>
            </a:lvl7pPr>
            <a:lvl8pPr marL="2872039" indent="0">
              <a:buNone/>
              <a:defRPr sz="800"/>
            </a:lvl8pPr>
            <a:lvl9pPr marL="328233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E066EB-B6EC-2943-BA64-184184D01F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7003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975CF3-6E55-CB47-BBAB-C546B8D1D3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4878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7706" y="857250"/>
            <a:ext cx="2075295" cy="319998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490" y="857250"/>
            <a:ext cx="6091670" cy="319998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364BA3-C51F-0C42-93A3-97FF0A2370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065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445" y="4835174"/>
            <a:ext cx="43513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4608" eaLnBrk="1" hangingPunct="1">
              <a:defRPr sz="9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4844699"/>
            <a:ext cx="40922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9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163" y="166155"/>
            <a:ext cx="8813800" cy="223923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445" y="4835174"/>
            <a:ext cx="43513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4608" eaLnBrk="1" hangingPunct="1">
              <a:defRPr sz="9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4844699"/>
            <a:ext cx="40922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147014" y="2540792"/>
            <a:ext cx="8813800" cy="223923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757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035" y="3305035"/>
            <a:ext cx="7771534" cy="1022187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3035" y="2179895"/>
            <a:ext cx="7771534" cy="1125140"/>
          </a:xfrm>
        </p:spPr>
        <p:txBody>
          <a:bodyPr anchor="b"/>
          <a:lstStyle>
            <a:lvl1pPr marL="0" indent="0">
              <a:buNone/>
              <a:defRPr sz="1800"/>
            </a:lvl1pPr>
            <a:lvl2pPr marL="410291" indent="0">
              <a:buNone/>
              <a:defRPr sz="1600"/>
            </a:lvl2pPr>
            <a:lvl3pPr marL="820583" indent="0">
              <a:buNone/>
              <a:defRPr sz="1400"/>
            </a:lvl3pPr>
            <a:lvl4pPr marL="1230874" indent="0">
              <a:buNone/>
              <a:defRPr sz="1300"/>
            </a:lvl4pPr>
            <a:lvl5pPr marL="1641165" indent="0">
              <a:buNone/>
              <a:defRPr sz="1300"/>
            </a:lvl5pPr>
            <a:lvl6pPr marL="2051456" indent="0">
              <a:buNone/>
              <a:defRPr sz="1300"/>
            </a:lvl6pPr>
            <a:lvl7pPr marL="2461748" indent="0">
              <a:buNone/>
              <a:defRPr sz="1300"/>
            </a:lvl7pPr>
            <a:lvl8pPr marL="2872039" indent="0">
              <a:buNone/>
              <a:defRPr sz="1300"/>
            </a:lvl8pPr>
            <a:lvl9pPr marL="3282330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445" y="4835174"/>
            <a:ext cx="43513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4608" eaLnBrk="1" hangingPunct="1">
              <a:defRPr sz="9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4844699"/>
            <a:ext cx="40922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270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729" y="915417"/>
            <a:ext cx="4391523" cy="3798981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8797" y="903974"/>
            <a:ext cx="4084205" cy="3776096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059A9-27D9-9D4D-A366-1B1688A37A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042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938" y="106363"/>
            <a:ext cx="4373562" cy="6286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729" y="915417"/>
            <a:ext cx="4391523" cy="3798981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8797" y="903974"/>
            <a:ext cx="4084205" cy="3776096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059A9-27D9-9D4D-A366-1B1688A37A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 userDrawn="1"/>
        </p:nvSpPr>
        <p:spPr bwMode="auto">
          <a:xfrm>
            <a:off x="4679422" y="216430"/>
            <a:ext cx="4051828" cy="6286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Helvetica"/>
                <a:ea typeface="ＭＳ Ｐゴシック" charset="-128"/>
                <a:cs typeface="Helvetica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5pPr>
            <a:lvl6pPr marL="410291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6pPr>
            <a:lvl7pPr marL="820583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7pPr>
            <a:lvl8pPr marL="1230874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8pPr>
            <a:lvl9pPr marL="1641165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9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975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729" y="915417"/>
            <a:ext cx="2211399" cy="1852547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8797" y="903974"/>
            <a:ext cx="4084205" cy="3776096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059A9-27D9-9D4D-A366-1B1688A37A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sz="half" idx="12"/>
          </p:nvPr>
        </p:nvSpPr>
        <p:spPr>
          <a:xfrm>
            <a:off x="2421651" y="900062"/>
            <a:ext cx="2211399" cy="1852547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145384" y="2841231"/>
            <a:ext cx="2211399" cy="1852547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2421650" y="2817266"/>
            <a:ext cx="2211399" cy="1852547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995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8895" y="891991"/>
            <a:ext cx="4294483" cy="1899937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059A9-27D9-9D4D-A366-1B1688A37A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Content Placeholder 3"/>
          <p:cNvSpPr>
            <a:spLocks noGrp="1"/>
          </p:cNvSpPr>
          <p:nvPr>
            <p:ph sz="half" idx="12"/>
          </p:nvPr>
        </p:nvSpPr>
        <p:spPr>
          <a:xfrm>
            <a:off x="230743" y="888619"/>
            <a:ext cx="4294483" cy="1899937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254705" y="2877718"/>
            <a:ext cx="4294483" cy="1899937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4639512" y="2877718"/>
            <a:ext cx="4294483" cy="1899937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40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490" y="205908"/>
            <a:ext cx="8229023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490" y="1151405"/>
            <a:ext cx="4039465" cy="480102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0291" indent="0">
              <a:buNone/>
              <a:defRPr sz="1800" b="1"/>
            </a:lvl2pPr>
            <a:lvl3pPr marL="820583" indent="0">
              <a:buNone/>
              <a:defRPr sz="1600" b="1"/>
            </a:lvl3pPr>
            <a:lvl4pPr marL="1230874" indent="0">
              <a:buNone/>
              <a:defRPr sz="1400" b="1"/>
            </a:lvl4pPr>
            <a:lvl5pPr marL="1641165" indent="0">
              <a:buNone/>
              <a:defRPr sz="1400" b="1"/>
            </a:lvl5pPr>
            <a:lvl6pPr marL="2051456" indent="0">
              <a:buNone/>
              <a:defRPr sz="1400" b="1"/>
            </a:lvl6pPr>
            <a:lvl7pPr marL="2461748" indent="0">
              <a:buNone/>
              <a:defRPr sz="1400" b="1"/>
            </a:lvl7pPr>
            <a:lvl8pPr marL="2872039" indent="0">
              <a:buNone/>
              <a:defRPr sz="1400" b="1"/>
            </a:lvl8pPr>
            <a:lvl9pPr marL="3282330" indent="0">
              <a:buNone/>
              <a:defRPr sz="1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490" y="1631507"/>
            <a:ext cx="4039465" cy="2963606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604" y="1151405"/>
            <a:ext cx="4040909" cy="480102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0291" indent="0">
              <a:buNone/>
              <a:defRPr sz="1800" b="1"/>
            </a:lvl2pPr>
            <a:lvl3pPr marL="820583" indent="0">
              <a:buNone/>
              <a:defRPr sz="1600" b="1"/>
            </a:lvl3pPr>
            <a:lvl4pPr marL="1230874" indent="0">
              <a:buNone/>
              <a:defRPr sz="1400" b="1"/>
            </a:lvl4pPr>
            <a:lvl5pPr marL="1641165" indent="0">
              <a:buNone/>
              <a:defRPr sz="1400" b="1"/>
            </a:lvl5pPr>
            <a:lvl6pPr marL="2051456" indent="0">
              <a:buNone/>
              <a:defRPr sz="1400" b="1"/>
            </a:lvl6pPr>
            <a:lvl7pPr marL="2461748" indent="0">
              <a:buNone/>
              <a:defRPr sz="1400" b="1"/>
            </a:lvl7pPr>
            <a:lvl8pPr marL="2872039" indent="0">
              <a:buNone/>
              <a:defRPr sz="1400" b="1"/>
            </a:lvl8pPr>
            <a:lvl9pPr marL="3282330" indent="0">
              <a:buNone/>
              <a:defRPr sz="1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604" y="1631507"/>
            <a:ext cx="4040909" cy="2963606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7720F-C29D-6144-B1AC-CC9417057F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067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2.emf"/><Relationship Id="rId21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4938" y="106363"/>
            <a:ext cx="8856662" cy="6286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7800" y="825500"/>
            <a:ext cx="8813800" cy="381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39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445" y="4835174"/>
            <a:ext cx="43513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4608" eaLnBrk="1" hangingPunct="1">
              <a:defRPr sz="9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4844699"/>
            <a:ext cx="40922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0" y="5054594"/>
            <a:ext cx="9144000" cy="88906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0" y="0"/>
            <a:ext cx="9144000" cy="1221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2" descr="ORACLES Logo"/>
          <p:cNvPicPr>
            <a:picLocks noChangeAspect="1" noChangeArrowheads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709" y="133351"/>
            <a:ext cx="566890" cy="566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  <p:sldLayoutId id="2147483937" r:id="rId2"/>
    <p:sldLayoutId id="2147483953" r:id="rId3"/>
    <p:sldLayoutId id="2147483938" r:id="rId4"/>
    <p:sldLayoutId id="2147483939" r:id="rId5"/>
    <p:sldLayoutId id="2147483951" r:id="rId6"/>
    <p:sldLayoutId id="2147483949" r:id="rId7"/>
    <p:sldLayoutId id="2147483948" r:id="rId8"/>
    <p:sldLayoutId id="2147483940" r:id="rId9"/>
    <p:sldLayoutId id="2147483950" r:id="rId10"/>
    <p:sldLayoutId id="2147483952" r:id="rId11"/>
    <p:sldLayoutId id="2147483941" r:id="rId12"/>
    <p:sldLayoutId id="2147483942" r:id="rId13"/>
    <p:sldLayoutId id="2147483943" r:id="rId14"/>
    <p:sldLayoutId id="2147483944" r:id="rId15"/>
    <p:sldLayoutId id="2147483945" r:id="rId16"/>
    <p:sldLayoutId id="2147483946" r:id="rId17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  <a:latin typeface="Helvetica"/>
          <a:ea typeface="ＭＳ Ｐゴシック" charset="-128"/>
          <a:cs typeface="Helvetica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Helvetica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Helvetica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Helvetica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Helvetica" charset="0"/>
          <a:ea typeface="ＭＳ Ｐゴシック" charset="-128"/>
        </a:defRPr>
      </a:lvl5pPr>
      <a:lvl6pPr marL="410291" algn="l" defTabSz="914608" rtl="0" fontAlgn="base">
        <a:spcBef>
          <a:spcPct val="0"/>
        </a:spcBef>
        <a:spcAft>
          <a:spcPct val="0"/>
        </a:spcAft>
        <a:defRPr sz="3200">
          <a:solidFill>
            <a:srgbClr val="939BA8"/>
          </a:solidFill>
          <a:latin typeface="Arial" pitchFamily="-110" charset="-52"/>
        </a:defRPr>
      </a:lvl6pPr>
      <a:lvl7pPr marL="820583" algn="l" defTabSz="914608" rtl="0" fontAlgn="base">
        <a:spcBef>
          <a:spcPct val="0"/>
        </a:spcBef>
        <a:spcAft>
          <a:spcPct val="0"/>
        </a:spcAft>
        <a:defRPr sz="3200">
          <a:solidFill>
            <a:srgbClr val="939BA8"/>
          </a:solidFill>
          <a:latin typeface="Arial" pitchFamily="-110" charset="-52"/>
        </a:defRPr>
      </a:lvl7pPr>
      <a:lvl8pPr marL="1230874" algn="l" defTabSz="914608" rtl="0" fontAlgn="base">
        <a:spcBef>
          <a:spcPct val="0"/>
        </a:spcBef>
        <a:spcAft>
          <a:spcPct val="0"/>
        </a:spcAft>
        <a:defRPr sz="3200">
          <a:solidFill>
            <a:srgbClr val="939BA8"/>
          </a:solidFill>
          <a:latin typeface="Arial" pitchFamily="-110" charset="-52"/>
        </a:defRPr>
      </a:lvl8pPr>
      <a:lvl9pPr marL="1641165" algn="l" defTabSz="914608" rtl="0" fontAlgn="base">
        <a:spcBef>
          <a:spcPct val="0"/>
        </a:spcBef>
        <a:spcAft>
          <a:spcPct val="0"/>
        </a:spcAft>
        <a:defRPr sz="3200">
          <a:solidFill>
            <a:srgbClr val="939BA8"/>
          </a:solidFill>
          <a:latin typeface="Arial" pitchFamily="-110" charset="-52"/>
        </a:defRPr>
      </a:lvl9pPr>
    </p:titleStyle>
    <p:bodyStyle>
      <a:lvl1pPr marL="111125" indent="-111125" algn="l" rtl="0" eaLnBrk="0" fontAlgn="base" hangingPunct="0">
        <a:lnSpc>
          <a:spcPts val="2400"/>
        </a:lnSpc>
        <a:spcBef>
          <a:spcPts val="400"/>
        </a:spcBef>
        <a:spcAft>
          <a:spcPct val="0"/>
        </a:spcAft>
        <a:buClr>
          <a:srgbClr val="A0A0A0"/>
        </a:buClr>
        <a:buSzPct val="80000"/>
        <a:buFont typeface="AGaramond RegularSC" charset="0"/>
        <a:defRPr sz="1600" b="1">
          <a:solidFill>
            <a:srgbClr val="000000"/>
          </a:solidFill>
          <a:latin typeface="Helvetica"/>
          <a:ea typeface="ＭＳ Ｐゴシック" charset="-128"/>
          <a:cs typeface="Helvetica"/>
        </a:defRPr>
      </a:lvl1pPr>
      <a:lvl2pPr marL="568325" indent="-168275" algn="l" rtl="0" eaLnBrk="0" fontAlgn="base" hangingPunct="0">
        <a:lnSpc>
          <a:spcPts val="2400"/>
        </a:lnSpc>
        <a:spcBef>
          <a:spcPts val="400"/>
        </a:spcBef>
        <a:spcAft>
          <a:spcPct val="0"/>
        </a:spcAft>
        <a:buClr>
          <a:srgbClr val="1E568D"/>
        </a:buClr>
        <a:buFont typeface="Arial" charset="0"/>
        <a:buChar char="•"/>
        <a:defRPr sz="1400">
          <a:solidFill>
            <a:srgbClr val="000000"/>
          </a:solidFill>
          <a:latin typeface="Helvetica"/>
          <a:ea typeface="ＭＳ Ｐゴシック" pitchFamily="-110" charset="-128"/>
          <a:cs typeface="Helvetica"/>
        </a:defRPr>
      </a:lvl2pPr>
      <a:lvl3pPr marL="747713" indent="-168275" algn="l" rtl="0" eaLnBrk="0" fontAlgn="base" hangingPunct="0">
        <a:lnSpc>
          <a:spcPts val="2400"/>
        </a:lnSpc>
        <a:spcBef>
          <a:spcPts val="400"/>
        </a:spcBef>
        <a:spcAft>
          <a:spcPct val="0"/>
        </a:spcAft>
        <a:buClr>
          <a:srgbClr val="1E568D"/>
        </a:buClr>
        <a:buSzPct val="90000"/>
        <a:buChar char="»"/>
        <a:defRPr sz="1400">
          <a:solidFill>
            <a:srgbClr val="000000"/>
          </a:solidFill>
          <a:latin typeface="Helvetica"/>
          <a:ea typeface="ＭＳ Ｐゴシック" pitchFamily="-110" charset="-128"/>
          <a:cs typeface="Helvetica"/>
        </a:defRPr>
      </a:lvl3pPr>
      <a:lvl4pPr marL="1196975" indent="-111125" algn="l" rtl="0" eaLnBrk="0" fontAlgn="base" hangingPunct="0">
        <a:lnSpc>
          <a:spcPts val="2400"/>
        </a:lnSpc>
        <a:spcBef>
          <a:spcPts val="400"/>
        </a:spcBef>
        <a:spcAft>
          <a:spcPct val="0"/>
        </a:spcAft>
        <a:defRPr sz="1400">
          <a:solidFill>
            <a:srgbClr val="000000"/>
          </a:solidFill>
          <a:latin typeface="Helvetica"/>
          <a:ea typeface="ＭＳ Ｐゴシック" pitchFamily="-110" charset="-128"/>
          <a:cs typeface="Helvetica"/>
        </a:defRPr>
      </a:lvl4pPr>
      <a:lvl5pPr marL="1711325" indent="-165100" algn="l" rtl="0" eaLnBrk="0" fontAlgn="base" hangingPunct="0">
        <a:lnSpc>
          <a:spcPts val="2600"/>
        </a:lnSpc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Helvetica"/>
          <a:ea typeface="ＭＳ Ｐゴシック" pitchFamily="-110" charset="-128"/>
          <a:cs typeface="Helvetica"/>
        </a:defRPr>
      </a:lvl5pPr>
      <a:lvl6pPr marL="2467446" indent="-227940" algn="l" defTabSz="914608" rtl="0" fontAlgn="base">
        <a:lnSpc>
          <a:spcPts val="2602"/>
        </a:lnSpc>
        <a:spcBef>
          <a:spcPct val="0"/>
        </a:spcBef>
        <a:spcAft>
          <a:spcPts val="595"/>
        </a:spcAft>
        <a:defRPr sz="1300">
          <a:solidFill>
            <a:srgbClr val="666666"/>
          </a:solidFill>
          <a:latin typeface="+mn-lt"/>
          <a:ea typeface="ＭＳ Ｐゴシック" pitchFamily="-110" charset="-128"/>
        </a:defRPr>
      </a:lvl6pPr>
      <a:lvl7pPr marL="2877737" indent="-227940" algn="l" defTabSz="914608" rtl="0" fontAlgn="base">
        <a:lnSpc>
          <a:spcPts val="2602"/>
        </a:lnSpc>
        <a:spcBef>
          <a:spcPct val="0"/>
        </a:spcBef>
        <a:spcAft>
          <a:spcPts val="595"/>
        </a:spcAft>
        <a:defRPr sz="1300">
          <a:solidFill>
            <a:srgbClr val="666666"/>
          </a:solidFill>
          <a:latin typeface="+mn-lt"/>
          <a:ea typeface="ＭＳ Ｐゴシック" pitchFamily="-110" charset="-128"/>
        </a:defRPr>
      </a:lvl7pPr>
      <a:lvl8pPr marL="3288029" indent="-227940" algn="l" defTabSz="914608" rtl="0" fontAlgn="base">
        <a:lnSpc>
          <a:spcPts val="2602"/>
        </a:lnSpc>
        <a:spcBef>
          <a:spcPct val="0"/>
        </a:spcBef>
        <a:spcAft>
          <a:spcPts val="595"/>
        </a:spcAft>
        <a:defRPr sz="1300">
          <a:solidFill>
            <a:srgbClr val="666666"/>
          </a:solidFill>
          <a:latin typeface="+mn-lt"/>
          <a:ea typeface="ＭＳ Ｐゴシック" pitchFamily="-110" charset="-128"/>
        </a:defRPr>
      </a:lvl8pPr>
      <a:lvl9pPr marL="3698320" indent="-227940" algn="l" defTabSz="914608" rtl="0" fontAlgn="base">
        <a:lnSpc>
          <a:spcPts val="2602"/>
        </a:lnSpc>
        <a:spcBef>
          <a:spcPct val="0"/>
        </a:spcBef>
        <a:spcAft>
          <a:spcPts val="595"/>
        </a:spcAft>
        <a:defRPr sz="1300">
          <a:solidFill>
            <a:srgbClr val="666666"/>
          </a:solidFill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0291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0583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0874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1165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51456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61748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72039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82330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png"/><Relationship Id="rId3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png"/><Relationship Id="rId3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14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2.png"/><Relationship Id="rId3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2.png"/><Relationship Id="rId3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2.png"/><Relationship Id="rId3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0.png"/><Relationship Id="rId3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8.png"/><Relationship Id="rId3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6" Type="http://schemas.openxmlformats.org/officeDocument/2006/relationships/image" Target="../media/image62.png"/><Relationship Id="rId7" Type="http://schemas.openxmlformats.org/officeDocument/2006/relationships/image" Target="../media/image63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png"/><Relationship Id="rId3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ORACLES Forecast Briefing</a:t>
            </a:r>
            <a:br>
              <a:rPr lang="en-US" dirty="0" smtClean="0"/>
            </a:br>
            <a:r>
              <a:rPr lang="en-US" dirty="0" smtClean="0"/>
              <a:t>(Aerosols)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24 </a:t>
            </a:r>
            <a:r>
              <a:rPr lang="en-US" dirty="0" smtClean="0"/>
              <a:t>September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615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Sunday, 25 Sep 2016 9Z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354" r="5354"/>
          <a:stretch>
            <a:fillRect/>
          </a:stretch>
        </p:blipFill>
        <p:spPr/>
      </p:pic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8213" r="8213"/>
          <a:stretch>
            <a:fillRect/>
          </a:stretch>
        </p:blipFill>
        <p:spPr/>
      </p:pic>
      <p:sp>
        <p:nvSpPr>
          <p:cNvPr id="8" name="TextBox 7"/>
          <p:cNvSpPr txBox="1"/>
          <p:nvPr/>
        </p:nvSpPr>
        <p:spPr>
          <a:xfrm>
            <a:off x="8114265" y="4226072"/>
            <a:ext cx="607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MID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756942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Sunday, 25 Sep 2016 9Z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354" r="5354"/>
          <a:stretch>
            <a:fillRect/>
          </a:stretch>
        </p:blipFill>
        <p:spPr/>
      </p:pic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8213" r="8213"/>
          <a:stretch>
            <a:fillRect/>
          </a:stretch>
        </p:blipFill>
        <p:spPr/>
      </p:pic>
      <p:sp>
        <p:nvSpPr>
          <p:cNvPr id="7" name="TextBox 6"/>
          <p:cNvSpPr txBox="1"/>
          <p:nvPr/>
        </p:nvSpPr>
        <p:spPr>
          <a:xfrm>
            <a:off x="7956924" y="4619456"/>
            <a:ext cx="710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LOW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503342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37720F-C29D-6144-B1AC-CC9417057FCB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sz="half" idx="16"/>
          </p:nvPr>
        </p:nvPicPr>
        <p:blipFill>
          <a:blip r:embed="rId2"/>
          <a:srcRect t="-2053" b="-2053"/>
          <a:stretch>
            <a:fillRect/>
          </a:stretch>
        </p:blipFill>
        <p:spPr/>
      </p:pic>
      <p:pic>
        <p:nvPicPr>
          <p:cNvPr id="16" name="Content Placeholder 15"/>
          <p:cNvPicPr>
            <a:picLocks noGrp="1" noChangeAspect="1"/>
          </p:cNvPicPr>
          <p:nvPr>
            <p:ph sz="half" idx="17"/>
          </p:nvPr>
        </p:nvPicPr>
        <p:blipFill>
          <a:blip r:embed="rId3"/>
          <a:srcRect l="-6814" r="-6814"/>
          <a:stretch>
            <a:fillRect/>
          </a:stretch>
        </p:blipFill>
        <p:spPr/>
      </p:pic>
      <p:pic>
        <p:nvPicPr>
          <p:cNvPr id="12" name="Content Placeholder 11"/>
          <p:cNvPicPr>
            <a:picLocks noGrp="1" noChangeAspect="1"/>
          </p:cNvPicPr>
          <p:nvPr>
            <p:ph sz="half" idx="18"/>
          </p:nvPr>
        </p:nvPicPr>
        <p:blipFill>
          <a:blip r:embed="rId4"/>
          <a:srcRect l="270" r="270"/>
          <a:stretch>
            <a:fillRect/>
          </a:stretch>
        </p:blipFill>
        <p:spPr/>
      </p:pic>
      <p:pic>
        <p:nvPicPr>
          <p:cNvPr id="15" name="Content Placeholder 14"/>
          <p:cNvPicPr>
            <a:picLocks noGrp="1" noChangeAspect="1"/>
          </p:cNvPicPr>
          <p:nvPr>
            <p:ph sz="half" idx="19"/>
          </p:nvPr>
        </p:nvPicPr>
        <p:blipFill>
          <a:blip r:embed="rId5"/>
          <a:srcRect t="-2053" b="-2053"/>
          <a:stretch>
            <a:fillRect/>
          </a:stretch>
        </p:blipFill>
        <p:spPr/>
      </p:pic>
      <p:pic>
        <p:nvPicPr>
          <p:cNvPr id="17" name="Content Placeholder 16"/>
          <p:cNvPicPr>
            <a:picLocks noGrp="1" noChangeAspect="1"/>
          </p:cNvPicPr>
          <p:nvPr>
            <p:ph sz="half" idx="20"/>
          </p:nvPr>
        </p:nvPicPr>
        <p:blipFill>
          <a:blip r:embed="rId6"/>
          <a:srcRect l="-6814" r="-6814"/>
          <a:stretch>
            <a:fillRect/>
          </a:stretch>
        </p:blipFill>
        <p:spPr/>
      </p:pic>
      <p:pic>
        <p:nvPicPr>
          <p:cNvPr id="13" name="Content Placeholder 12"/>
          <p:cNvPicPr>
            <a:picLocks noGrp="1" noChangeAspect="1"/>
          </p:cNvPicPr>
          <p:nvPr>
            <p:ph sz="half" idx="21"/>
          </p:nvPr>
        </p:nvPicPr>
        <p:blipFill>
          <a:blip r:embed="rId7"/>
          <a:srcRect l="243" r="24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7973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Sunday, 25 Sep 2016 9Z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16" name="Content Placeholder 15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3895" r="3895"/>
          <a:stretch>
            <a:fillRect/>
          </a:stretch>
        </p:blipFill>
        <p:spPr/>
      </p:pic>
      <p:pic>
        <p:nvPicPr>
          <p:cNvPr id="17" name="Content Placeholder 16"/>
          <p:cNvPicPr>
            <a:picLocks noGrp="1" noChangeAspect="1"/>
          </p:cNvPicPr>
          <p:nvPr>
            <p:ph sz="half" idx="12"/>
          </p:nvPr>
        </p:nvPicPr>
        <p:blipFill>
          <a:blip r:embed="rId3"/>
          <a:srcRect l="3895" r="3895"/>
          <a:stretch>
            <a:fillRect/>
          </a:stretch>
        </p:blipFill>
        <p:spPr/>
      </p:pic>
      <p:pic>
        <p:nvPicPr>
          <p:cNvPr id="19" name="Content Placeholder 18"/>
          <p:cNvPicPr>
            <a:picLocks noGrp="1" noChangeAspect="1"/>
          </p:cNvPicPr>
          <p:nvPr>
            <p:ph sz="half" idx="13"/>
          </p:nvPr>
        </p:nvPicPr>
        <p:blipFill>
          <a:blip r:embed="rId4"/>
          <a:srcRect l="3895" r="3895"/>
          <a:stretch>
            <a:fillRect/>
          </a:stretch>
        </p:blipFill>
        <p:spPr/>
      </p:pic>
      <p:pic>
        <p:nvPicPr>
          <p:cNvPr id="18" name="Content Placeholder 17"/>
          <p:cNvPicPr>
            <a:picLocks noGrp="1" noChangeAspect="1"/>
          </p:cNvPicPr>
          <p:nvPr>
            <p:ph sz="half" idx="14"/>
          </p:nvPr>
        </p:nvPicPr>
        <p:blipFill>
          <a:blip r:embed="rId5"/>
          <a:srcRect l="3895" r="3895"/>
          <a:stretch>
            <a:fillRect/>
          </a:stretch>
        </p:blipFill>
        <p:spPr/>
      </p:pic>
      <p:pic>
        <p:nvPicPr>
          <p:cNvPr id="15" name="Content Placeholder 14"/>
          <p:cNvPicPr>
            <a:picLocks noGrp="1" noChangeAspect="1"/>
          </p:cNvPicPr>
          <p:nvPr>
            <p:ph sz="half" idx="2"/>
          </p:nvPr>
        </p:nvPicPr>
        <p:blipFill>
          <a:blip r:embed="rId6"/>
          <a:srcRect l="8225" r="82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70939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Sunday, 25 Sep 2016 9Z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16" name="Content Placeholder 15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3895" r="3895"/>
          <a:stretch>
            <a:fillRect/>
          </a:stretch>
        </p:blipFill>
        <p:spPr/>
      </p:pic>
      <p:pic>
        <p:nvPicPr>
          <p:cNvPr id="17" name="Content Placeholder 16"/>
          <p:cNvPicPr>
            <a:picLocks noGrp="1" noChangeAspect="1"/>
          </p:cNvPicPr>
          <p:nvPr>
            <p:ph sz="half" idx="12"/>
          </p:nvPr>
        </p:nvPicPr>
        <p:blipFill>
          <a:blip r:embed="rId3"/>
          <a:srcRect l="3895" r="3895"/>
          <a:stretch>
            <a:fillRect/>
          </a:stretch>
        </p:blipFill>
        <p:spPr/>
      </p:pic>
      <p:pic>
        <p:nvPicPr>
          <p:cNvPr id="19" name="Content Placeholder 18"/>
          <p:cNvPicPr>
            <a:picLocks noGrp="1" noChangeAspect="1"/>
          </p:cNvPicPr>
          <p:nvPr>
            <p:ph sz="half" idx="13"/>
          </p:nvPr>
        </p:nvPicPr>
        <p:blipFill>
          <a:blip r:embed="rId4"/>
          <a:srcRect l="3895" r="3895"/>
          <a:stretch>
            <a:fillRect/>
          </a:stretch>
        </p:blipFill>
        <p:spPr/>
      </p:pic>
      <p:pic>
        <p:nvPicPr>
          <p:cNvPr id="11" name="Content Placeholder 17"/>
          <p:cNvPicPr>
            <a:picLocks noGrp="1" noChangeAspect="1"/>
          </p:cNvPicPr>
          <p:nvPr>
            <p:ph sz="half" idx="2"/>
          </p:nvPr>
        </p:nvPicPr>
        <p:blipFill>
          <a:blip r:embed="rId5"/>
          <a:srcRect l="8225" r="8225"/>
          <a:stretch>
            <a:fillRect/>
          </a:stretch>
        </p:blipFill>
        <p:spPr/>
      </p:pic>
      <p:pic>
        <p:nvPicPr>
          <p:cNvPr id="13" name="Content Placeholder 14"/>
          <p:cNvPicPr>
            <a:picLocks noGrp="1" noChangeAspect="1"/>
          </p:cNvPicPr>
          <p:nvPr>
            <p:ph sz="half" idx="14"/>
          </p:nvPr>
        </p:nvPicPr>
        <p:blipFill>
          <a:blip r:embed="rId6"/>
          <a:srcRect l="3895" r="389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51800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37720F-C29D-6144-B1AC-CC9417057FCB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16"/>
          </p:nvPr>
        </p:nvPicPr>
        <p:blipFill>
          <a:blip r:embed="rId2"/>
          <a:srcRect l="243" r="243"/>
          <a:stretch>
            <a:fillRect/>
          </a:stretch>
        </p:blipFill>
        <p:spPr/>
      </p:pic>
      <p:pic>
        <p:nvPicPr>
          <p:cNvPr id="11" name="Content Placeholder 10"/>
          <p:cNvPicPr>
            <a:picLocks noGrp="1" noChangeAspect="1"/>
          </p:cNvPicPr>
          <p:nvPr>
            <p:ph sz="half" idx="17"/>
          </p:nvPr>
        </p:nvPicPr>
        <p:blipFill>
          <a:blip r:embed="rId3"/>
          <a:srcRect l="243" r="243"/>
          <a:stretch>
            <a:fillRect/>
          </a:stretch>
        </p:blipFill>
        <p:spPr/>
      </p:pic>
      <p:pic>
        <p:nvPicPr>
          <p:cNvPr id="10" name="Content Placeholder 9"/>
          <p:cNvPicPr>
            <a:picLocks noGrp="1" noChangeAspect="1"/>
          </p:cNvPicPr>
          <p:nvPr>
            <p:ph sz="half" idx="18"/>
          </p:nvPr>
        </p:nvPicPr>
        <p:blipFill>
          <a:blip r:embed="rId4"/>
          <a:srcRect l="270" r="270"/>
          <a:stretch>
            <a:fillRect/>
          </a:stretch>
        </p:blipFill>
        <p:spPr/>
      </p:pic>
      <p:pic>
        <p:nvPicPr>
          <p:cNvPr id="15" name="Content Placeholder 14"/>
          <p:cNvPicPr>
            <a:picLocks noGrp="1" noChangeAspect="1"/>
          </p:cNvPicPr>
          <p:nvPr>
            <p:ph sz="half" idx="19"/>
          </p:nvPr>
        </p:nvPicPr>
        <p:blipFill>
          <a:blip r:embed="rId5"/>
          <a:srcRect l="-6814" r="-6814"/>
          <a:stretch>
            <a:fillRect/>
          </a:stretch>
        </p:blipFill>
        <p:spPr/>
      </p:pic>
      <p:pic>
        <p:nvPicPr>
          <p:cNvPr id="14" name="Content Placeholder 13"/>
          <p:cNvPicPr>
            <a:picLocks noGrp="1" noChangeAspect="1"/>
          </p:cNvPicPr>
          <p:nvPr>
            <p:ph sz="half" idx="20"/>
          </p:nvPr>
        </p:nvPicPr>
        <p:blipFill>
          <a:blip r:embed="rId6"/>
          <a:srcRect l="-6814" r="-6814"/>
          <a:stretch>
            <a:fillRect/>
          </a:stretch>
        </p:blipFill>
        <p:spPr/>
      </p:pic>
      <p:pic>
        <p:nvPicPr>
          <p:cNvPr id="13" name="Content Placeholder 12"/>
          <p:cNvPicPr>
            <a:picLocks noGrp="1" noChangeAspect="1"/>
          </p:cNvPicPr>
          <p:nvPr>
            <p:ph sz="half" idx="21"/>
          </p:nvPr>
        </p:nvPicPr>
        <p:blipFill>
          <a:blip r:embed="rId7"/>
          <a:srcRect l="-6814" r="-68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67182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490" y="205908"/>
            <a:ext cx="2565691" cy="857250"/>
          </a:xfrm>
        </p:spPr>
        <p:txBody>
          <a:bodyPr/>
          <a:lstStyle/>
          <a:p>
            <a:r>
              <a:rPr lang="en-US" dirty="0" smtClean="0"/>
              <a:t>PBL Height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15542" r="15542"/>
          <a:stretch>
            <a:fillRect/>
          </a:stretch>
        </p:blipFill>
        <p:spPr>
          <a:xfrm>
            <a:off x="5641774" y="134762"/>
            <a:ext cx="3421237" cy="2929511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3"/>
          </p:nvPr>
        </p:nvPicPr>
        <p:blipFill>
          <a:blip r:embed="rId3"/>
          <a:srcRect t="-20421" b="-20421"/>
          <a:stretch>
            <a:fillRect/>
          </a:stretch>
        </p:blipFill>
        <p:spPr>
          <a:xfrm>
            <a:off x="3715085" y="420848"/>
            <a:ext cx="3545045" cy="3858163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12"/>
          </p:nvPr>
        </p:nvPicPr>
        <p:blipFill>
          <a:blip r:embed="rId4"/>
          <a:srcRect t="-11702" b="-11702"/>
          <a:stretch>
            <a:fillRect/>
          </a:stretch>
        </p:blipFill>
        <p:spPr>
          <a:xfrm>
            <a:off x="2027076" y="1364488"/>
            <a:ext cx="3659652" cy="3984862"/>
          </a:xfrm>
        </p:spPr>
      </p:pic>
    </p:spTree>
    <p:extLst>
      <p:ext uri="{BB962C8B-B14F-4D97-AF65-F5344CB8AC3E}">
        <p14:creationId xmlns:p14="http://schemas.microsoft.com/office/powerpoint/2010/main" val="2543425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l="-26262" r="-26262"/>
          <a:stretch>
            <a:fillRect/>
          </a:stretch>
        </p:blipFill>
        <p:spPr/>
      </p:pic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0"/>
          </p:nvPr>
        </p:nvPicPr>
        <p:blipFill>
          <a:blip r:embed="rId3"/>
          <a:srcRect l="-26262" r="-26262"/>
          <a:stretch>
            <a:fillRect/>
          </a:stretch>
        </p:blipFill>
        <p:spPr/>
      </p:pic>
      <p:sp>
        <p:nvSpPr>
          <p:cNvPr id="10" name="TextBox 9"/>
          <p:cNvSpPr txBox="1"/>
          <p:nvPr/>
        </p:nvSpPr>
        <p:spPr>
          <a:xfrm rot="16200000">
            <a:off x="474803" y="1039396"/>
            <a:ext cx="1347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GEOS-5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824619" y="3271113"/>
            <a:ext cx="885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WRF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18535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WRF NW-SE Sun 25 Sep 2016 9Z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4741" b="-4741"/>
          <a:stretch>
            <a:fillRect/>
          </a:stretch>
        </p:blipFill>
        <p:spPr/>
      </p:pic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half" idx="12"/>
          </p:nvPr>
        </p:nvPicPr>
        <p:blipFill>
          <a:blip r:embed="rId3"/>
          <a:srcRect t="-4741" b="-4741"/>
          <a:stretch>
            <a:fillRect/>
          </a:stretch>
        </p:blipFill>
        <p:spPr/>
      </p:pic>
      <p:pic>
        <p:nvPicPr>
          <p:cNvPr id="12" name="Content Placeholder 9"/>
          <p:cNvPicPr>
            <a:picLocks noGrp="1" noChangeAspect="1"/>
          </p:cNvPicPr>
          <p:nvPr>
            <p:ph sz="half" idx="13"/>
          </p:nvPr>
        </p:nvPicPr>
        <p:blipFill>
          <a:blip r:embed="rId4"/>
          <a:srcRect t="-4741" b="-474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84205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23035" y="3305035"/>
            <a:ext cx="8193944" cy="1022187"/>
          </a:xfrm>
        </p:spPr>
        <p:txBody>
          <a:bodyPr/>
          <a:lstStyle/>
          <a:p>
            <a:r>
              <a:rPr lang="en-US" dirty="0" err="1" smtClean="0"/>
              <a:t>monday</a:t>
            </a:r>
            <a:r>
              <a:rPr lang="en-US" dirty="0" smtClean="0"/>
              <a:t> 26 September 2016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Hard-Down Day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541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Aerosol Week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6" name="plot_aer-globe_Ops6KM_R-forecast2-11079632-e20160922_21z_1080p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0763" y="825500"/>
            <a:ext cx="7127875" cy="3811588"/>
          </a:xfrm>
        </p:spPr>
      </p:pic>
    </p:spTree>
    <p:extLst>
      <p:ext uri="{BB962C8B-B14F-4D97-AF65-F5344CB8AC3E}">
        <p14:creationId xmlns:p14="http://schemas.microsoft.com/office/powerpoint/2010/main" val="1188851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Monday, 26 Sep 2016 9z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354" r="5354"/>
          <a:stretch>
            <a:fillRect/>
          </a:stretch>
        </p:blipFill>
        <p:spPr/>
      </p:pic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924" b="92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64489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Monday, 26 Sep 2016 9z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354" r="5354"/>
          <a:stretch>
            <a:fillRect/>
          </a:stretch>
        </p:blipFill>
        <p:spPr/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8213" r="8213"/>
          <a:stretch>
            <a:fillRect/>
          </a:stretch>
        </p:blipFill>
        <p:spPr/>
      </p:pic>
      <p:sp>
        <p:nvSpPr>
          <p:cNvPr id="11" name="TextBox 10"/>
          <p:cNvSpPr txBox="1"/>
          <p:nvPr/>
        </p:nvSpPr>
        <p:spPr>
          <a:xfrm>
            <a:off x="8114265" y="4226072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HIGH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735806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Monday, 26 Sep 2016 9z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354" r="5354"/>
          <a:stretch>
            <a:fillRect/>
          </a:stretch>
        </p:blipFill>
        <p:spPr/>
      </p:pic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8213" r="8213"/>
          <a:stretch>
            <a:fillRect/>
          </a:stretch>
        </p:blipFill>
        <p:spPr/>
      </p:pic>
      <p:sp>
        <p:nvSpPr>
          <p:cNvPr id="8" name="TextBox 7"/>
          <p:cNvSpPr txBox="1"/>
          <p:nvPr/>
        </p:nvSpPr>
        <p:spPr>
          <a:xfrm>
            <a:off x="8114265" y="4226072"/>
            <a:ext cx="607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MID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331003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Monday, 26 Sep 2016 9z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354" r="5354"/>
          <a:stretch>
            <a:fillRect/>
          </a:stretch>
        </p:blipFill>
        <p:spPr/>
      </p:pic>
      <p:pic>
        <p:nvPicPr>
          <p:cNvPr id="7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8213" r="8213"/>
          <a:stretch>
            <a:fillRect/>
          </a:stretch>
        </p:blipFill>
        <p:spPr/>
      </p:pic>
      <p:sp>
        <p:nvSpPr>
          <p:cNvPr id="8" name="TextBox 7"/>
          <p:cNvSpPr txBox="1"/>
          <p:nvPr/>
        </p:nvSpPr>
        <p:spPr>
          <a:xfrm>
            <a:off x="8001879" y="4574499"/>
            <a:ext cx="710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LOW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172334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23035" y="3305035"/>
            <a:ext cx="8193944" cy="1022187"/>
          </a:xfrm>
        </p:spPr>
        <p:txBody>
          <a:bodyPr/>
          <a:lstStyle/>
          <a:p>
            <a:r>
              <a:rPr lang="en-US" dirty="0" smtClean="0"/>
              <a:t>Tuesday 27 September 2016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Flight Day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155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Tuesday, 27 </a:t>
            </a:r>
            <a:r>
              <a:rPr lang="en-US" dirty="0"/>
              <a:t>S</a:t>
            </a:r>
            <a:r>
              <a:rPr lang="en-US" dirty="0" smtClean="0"/>
              <a:t>ep </a:t>
            </a:r>
            <a:r>
              <a:rPr lang="en-US" dirty="0" smtClean="0"/>
              <a:t>2016 6z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924" b="924"/>
          <a:stretch>
            <a:fillRect/>
          </a:stretch>
        </p:blipFill>
        <p:spPr/>
      </p:pic>
      <p:pic>
        <p:nvPicPr>
          <p:cNvPr id="11" name="Content Placeholder 10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l="5354" r="535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24385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Tuesday, 27 </a:t>
            </a:r>
            <a:r>
              <a:rPr lang="en-US" dirty="0"/>
              <a:t>S</a:t>
            </a:r>
            <a:r>
              <a:rPr lang="en-US" dirty="0" smtClean="0"/>
              <a:t>ep </a:t>
            </a:r>
            <a:r>
              <a:rPr lang="en-US" dirty="0" smtClean="0"/>
              <a:t>2016 6z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354" r="5354"/>
          <a:stretch>
            <a:fillRect/>
          </a:stretch>
        </p:blipFill>
        <p:spPr/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8213" r="8213"/>
          <a:stretch>
            <a:fillRect/>
          </a:stretch>
        </p:blipFill>
        <p:spPr/>
      </p:pic>
      <p:sp>
        <p:nvSpPr>
          <p:cNvPr id="10" name="TextBox 9"/>
          <p:cNvSpPr txBox="1"/>
          <p:nvPr/>
        </p:nvSpPr>
        <p:spPr>
          <a:xfrm>
            <a:off x="8114265" y="4226072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HIGH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060550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Tuesday, 27 </a:t>
            </a:r>
            <a:r>
              <a:rPr lang="en-US" dirty="0"/>
              <a:t>S</a:t>
            </a:r>
            <a:r>
              <a:rPr lang="en-US" dirty="0" smtClean="0"/>
              <a:t>ep </a:t>
            </a:r>
            <a:r>
              <a:rPr lang="en-US" dirty="0" smtClean="0"/>
              <a:t>2016 6z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8213" r="8213"/>
          <a:stretch>
            <a:fillRect/>
          </a:stretch>
        </p:blipFill>
        <p:spPr/>
      </p:pic>
      <p:pic>
        <p:nvPicPr>
          <p:cNvPr id="11" name="Content Placeholder 10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l="5354" r="5354"/>
          <a:stretch>
            <a:fillRect/>
          </a:stretch>
        </p:blipFill>
        <p:spPr/>
      </p:pic>
      <p:sp>
        <p:nvSpPr>
          <p:cNvPr id="8" name="TextBox 7"/>
          <p:cNvSpPr txBox="1"/>
          <p:nvPr/>
        </p:nvSpPr>
        <p:spPr>
          <a:xfrm>
            <a:off x="8114265" y="4226072"/>
            <a:ext cx="607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MID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326262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Tuesday, 27 </a:t>
            </a:r>
            <a:r>
              <a:rPr lang="en-US" dirty="0"/>
              <a:t>S</a:t>
            </a:r>
            <a:r>
              <a:rPr lang="en-US" dirty="0" smtClean="0"/>
              <a:t>ep </a:t>
            </a:r>
            <a:r>
              <a:rPr lang="en-US" dirty="0" smtClean="0"/>
              <a:t>2016 </a:t>
            </a:r>
            <a:r>
              <a:rPr lang="en-US" dirty="0" smtClean="0"/>
              <a:t>9z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354" r="5354"/>
          <a:stretch>
            <a:fillRect/>
          </a:stretch>
        </p:blipFill>
        <p:spPr/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8213" r="8213"/>
          <a:stretch>
            <a:fillRect/>
          </a:stretch>
        </p:blipFill>
        <p:spPr/>
      </p:pic>
      <p:sp>
        <p:nvSpPr>
          <p:cNvPr id="10" name="TextBox 9"/>
          <p:cNvSpPr txBox="1"/>
          <p:nvPr/>
        </p:nvSpPr>
        <p:spPr>
          <a:xfrm>
            <a:off x="7900731" y="4619457"/>
            <a:ext cx="710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LOW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585982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Forecast </a:t>
            </a:r>
            <a:r>
              <a:rPr lang="en-US" dirty="0" smtClean="0"/>
              <a:t>Comparison: Tue 27 Sep 2016 9Z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37720F-C29D-6144-B1AC-CC9417057FCB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2"/>
          </p:nvPr>
        </p:nvPicPr>
        <p:blipFill rotWithShape="1">
          <a:blip r:embed="rId2"/>
          <a:srcRect t="-3553" b="-1550"/>
          <a:stretch/>
        </p:blipFill>
        <p:spPr>
          <a:xfrm>
            <a:off x="3207129" y="1326267"/>
            <a:ext cx="2751137" cy="3619136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13"/>
          </p:nvPr>
        </p:nvPicPr>
        <p:blipFill rotWithShape="1">
          <a:blip r:embed="rId3"/>
          <a:srcRect l="17143" t="37369" r="31257" b="-27"/>
          <a:stretch/>
        </p:blipFill>
        <p:spPr>
          <a:xfrm>
            <a:off x="6070754" y="1696764"/>
            <a:ext cx="2633378" cy="2607576"/>
          </a:xfrm>
        </p:spPr>
      </p:pic>
      <p:pic>
        <p:nvPicPr>
          <p:cNvPr id="8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4"/>
          <a:srcRect l="14508" r="14508"/>
          <a:stretch>
            <a:fillRect/>
          </a:stretch>
        </p:blipFill>
        <p:spPr/>
      </p:pic>
      <p:sp>
        <p:nvSpPr>
          <p:cNvPr id="11" name="TextBox 10"/>
          <p:cNvSpPr txBox="1"/>
          <p:nvPr/>
        </p:nvSpPr>
        <p:spPr>
          <a:xfrm>
            <a:off x="1180052" y="1056518"/>
            <a:ext cx="8630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GEOS-5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4209531" y="1051565"/>
            <a:ext cx="5934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WRF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6873078" y="1253876"/>
            <a:ext cx="8627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ECMWF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83062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Walvis Bay</a:t>
            </a:r>
            <a:r>
              <a:rPr lang="en-US" dirty="0" smtClean="0"/>
              <a:t>: </a:t>
            </a:r>
            <a:r>
              <a:rPr lang="en-US" dirty="0" smtClean="0"/>
              <a:t>GEOS-5 OC</a:t>
            </a:r>
            <a:r>
              <a:rPr lang="en-US" dirty="0"/>
              <a:t>+BC+</a:t>
            </a:r>
            <a:r>
              <a:rPr lang="en-US" dirty="0" smtClean="0"/>
              <a:t>SO4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5" r="-432" b="8719"/>
          <a:stretch/>
        </p:blipFill>
        <p:spPr>
          <a:xfrm>
            <a:off x="1494732" y="713104"/>
            <a:ext cx="6293613" cy="4301057"/>
          </a:xfrm>
        </p:spPr>
      </p:pic>
    </p:spTree>
    <p:extLst>
      <p:ext uri="{BB962C8B-B14F-4D97-AF65-F5344CB8AC3E}">
        <p14:creationId xmlns:p14="http://schemas.microsoft.com/office/powerpoint/2010/main" val="994540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Tuesday 17 September 2016 9Z</a:t>
            </a:r>
            <a:endParaRPr lang="en-US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3895" r="3895"/>
          <a:stretch>
            <a:fillRect/>
          </a:stretch>
        </p:blipFill>
        <p:spPr/>
      </p:pic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8225" r="8225"/>
          <a:stretch>
            <a:fillRect/>
          </a:stretch>
        </p:blipFill>
        <p:spPr/>
      </p:pic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12"/>
          </p:nvPr>
        </p:nvPicPr>
        <p:blipFill>
          <a:blip r:embed="rId4"/>
          <a:srcRect l="3895" r="3895"/>
          <a:stretch>
            <a:fillRect/>
          </a:stretch>
        </p:blipFill>
        <p:spPr/>
      </p:pic>
      <p:pic>
        <p:nvPicPr>
          <p:cNvPr id="13" name="Content Placeholder 12"/>
          <p:cNvPicPr>
            <a:picLocks noGrp="1" noChangeAspect="1"/>
          </p:cNvPicPr>
          <p:nvPr>
            <p:ph sz="half" idx="13"/>
          </p:nvPr>
        </p:nvPicPr>
        <p:blipFill>
          <a:blip r:embed="rId5"/>
          <a:srcRect l="3895" r="3895"/>
          <a:stretch>
            <a:fillRect/>
          </a:stretch>
        </p:blipFill>
        <p:spPr/>
      </p:pic>
      <p:pic>
        <p:nvPicPr>
          <p:cNvPr id="14" name="Content Placeholder 13"/>
          <p:cNvPicPr>
            <a:picLocks noGrp="1" noChangeAspect="1"/>
          </p:cNvPicPr>
          <p:nvPr>
            <p:ph sz="half" idx="14"/>
          </p:nvPr>
        </p:nvPicPr>
        <p:blipFill>
          <a:blip r:embed="rId6"/>
          <a:srcRect l="3895" r="389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27409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37720F-C29D-6144-B1AC-CC9417057FCB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16"/>
          </p:nvPr>
        </p:nvPicPr>
        <p:blipFill>
          <a:blip r:embed="rId2"/>
          <a:srcRect l="243" r="243"/>
          <a:stretch>
            <a:fillRect/>
          </a:stretch>
        </p:blipFill>
        <p:spPr/>
      </p:pic>
      <p:pic>
        <p:nvPicPr>
          <p:cNvPr id="11" name="Content Placeholder 10"/>
          <p:cNvPicPr>
            <a:picLocks noGrp="1" noChangeAspect="1"/>
          </p:cNvPicPr>
          <p:nvPr>
            <p:ph sz="half" idx="17"/>
          </p:nvPr>
        </p:nvPicPr>
        <p:blipFill>
          <a:blip r:embed="rId3"/>
          <a:srcRect l="243" r="243"/>
          <a:stretch>
            <a:fillRect/>
          </a:stretch>
        </p:blipFill>
        <p:spPr/>
      </p:pic>
      <p:pic>
        <p:nvPicPr>
          <p:cNvPr id="10" name="Content Placeholder 9"/>
          <p:cNvPicPr>
            <a:picLocks noGrp="1" noChangeAspect="1"/>
          </p:cNvPicPr>
          <p:nvPr>
            <p:ph sz="half" idx="18"/>
          </p:nvPr>
        </p:nvPicPr>
        <p:blipFill>
          <a:blip r:embed="rId4"/>
          <a:srcRect l="270" r="270"/>
          <a:stretch>
            <a:fillRect/>
          </a:stretch>
        </p:blipFill>
        <p:spPr/>
      </p:pic>
      <p:pic>
        <p:nvPicPr>
          <p:cNvPr id="15" name="Content Placeholder 14"/>
          <p:cNvPicPr>
            <a:picLocks noGrp="1" noChangeAspect="1"/>
          </p:cNvPicPr>
          <p:nvPr>
            <p:ph sz="half" idx="19"/>
          </p:nvPr>
        </p:nvPicPr>
        <p:blipFill>
          <a:blip r:embed="rId5"/>
          <a:srcRect l="-6814" r="-6814"/>
          <a:stretch>
            <a:fillRect/>
          </a:stretch>
        </p:blipFill>
        <p:spPr/>
      </p:pic>
      <p:pic>
        <p:nvPicPr>
          <p:cNvPr id="14" name="Content Placeholder 13"/>
          <p:cNvPicPr>
            <a:picLocks noGrp="1" noChangeAspect="1"/>
          </p:cNvPicPr>
          <p:nvPr>
            <p:ph sz="half" idx="20"/>
          </p:nvPr>
        </p:nvPicPr>
        <p:blipFill>
          <a:blip r:embed="rId6"/>
          <a:srcRect l="-6814" r="-6814"/>
          <a:stretch>
            <a:fillRect/>
          </a:stretch>
        </p:blipFill>
        <p:spPr/>
      </p:pic>
      <p:pic>
        <p:nvPicPr>
          <p:cNvPr id="13" name="Content Placeholder 12"/>
          <p:cNvPicPr>
            <a:picLocks noGrp="1" noChangeAspect="1"/>
          </p:cNvPicPr>
          <p:nvPr>
            <p:ph sz="half" idx="21"/>
          </p:nvPr>
        </p:nvPicPr>
        <p:blipFill>
          <a:blip r:embed="rId7"/>
          <a:srcRect l="-6814" r="-68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90184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l="-26262" r="-26262"/>
          <a:stretch>
            <a:fillRect/>
          </a:stretch>
        </p:blipFill>
        <p:spPr/>
      </p:pic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0"/>
          </p:nvPr>
        </p:nvPicPr>
        <p:blipFill>
          <a:blip r:embed="rId3"/>
          <a:srcRect l="-26262" r="-26262"/>
          <a:stretch>
            <a:fillRect/>
          </a:stretch>
        </p:blipFill>
        <p:spPr/>
      </p:pic>
      <p:sp>
        <p:nvSpPr>
          <p:cNvPr id="8" name="TextBox 7"/>
          <p:cNvSpPr txBox="1"/>
          <p:nvPr/>
        </p:nvSpPr>
        <p:spPr>
          <a:xfrm rot="16200000">
            <a:off x="474803" y="1039396"/>
            <a:ext cx="1347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GEOS-5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824619" y="3271113"/>
            <a:ext cx="885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WRF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51136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l="-26262" r="-26262"/>
          <a:stretch>
            <a:fillRect/>
          </a:stretch>
        </p:blipFill>
        <p:spPr/>
      </p:pic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0"/>
          </p:nvPr>
        </p:nvPicPr>
        <p:blipFill>
          <a:blip r:embed="rId3"/>
          <a:srcRect l="-26262" r="-26262"/>
          <a:stretch>
            <a:fillRect/>
          </a:stretch>
        </p:blipFill>
        <p:spPr/>
      </p:pic>
      <p:sp>
        <p:nvSpPr>
          <p:cNvPr id="8" name="TextBox 7"/>
          <p:cNvSpPr txBox="1"/>
          <p:nvPr/>
        </p:nvSpPr>
        <p:spPr>
          <a:xfrm rot="16200000">
            <a:off x="474803" y="1039396"/>
            <a:ext cx="1347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GEOS-5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824619" y="3271113"/>
            <a:ext cx="885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WRF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96205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l="-26262" r="-26262"/>
          <a:stretch>
            <a:fillRect/>
          </a:stretch>
        </p:blipFill>
        <p:spPr/>
      </p:pic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0"/>
          </p:nvPr>
        </p:nvPicPr>
        <p:blipFill>
          <a:blip r:embed="rId3"/>
          <a:srcRect l="-26262" r="-26262"/>
          <a:stretch>
            <a:fillRect/>
          </a:stretch>
        </p:blipFill>
        <p:spPr/>
      </p:pic>
      <p:sp>
        <p:nvSpPr>
          <p:cNvPr id="8" name="TextBox 7"/>
          <p:cNvSpPr txBox="1"/>
          <p:nvPr/>
        </p:nvSpPr>
        <p:spPr>
          <a:xfrm rot="16200000">
            <a:off x="474803" y="1039396"/>
            <a:ext cx="1347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GEOS-5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824619" y="3271113"/>
            <a:ext cx="885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WRF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77625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l="-26262" r="-26262"/>
          <a:stretch>
            <a:fillRect/>
          </a:stretch>
        </p:blipFill>
        <p:spPr/>
      </p:pic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0"/>
          </p:nvPr>
        </p:nvPicPr>
        <p:blipFill rotWithShape="1">
          <a:blip r:embed="rId3"/>
          <a:srcRect l="-19139" t="41130" r="-12977" b="13695"/>
          <a:stretch/>
        </p:blipFill>
        <p:spPr>
          <a:xfrm>
            <a:off x="516975" y="2460364"/>
            <a:ext cx="7102790" cy="2403405"/>
          </a:xfrm>
        </p:spPr>
      </p:pic>
      <p:sp>
        <p:nvSpPr>
          <p:cNvPr id="8" name="TextBox 7"/>
          <p:cNvSpPr txBox="1"/>
          <p:nvPr/>
        </p:nvSpPr>
        <p:spPr>
          <a:xfrm rot="16200000">
            <a:off x="474803" y="1039396"/>
            <a:ext cx="1347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GEOS-5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824619" y="3271113"/>
            <a:ext cx="885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WRF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91718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23035" y="3305035"/>
            <a:ext cx="8193944" cy="1022187"/>
          </a:xfrm>
        </p:spPr>
        <p:txBody>
          <a:bodyPr/>
          <a:lstStyle/>
          <a:p>
            <a:r>
              <a:rPr lang="en-US" dirty="0" smtClean="0"/>
              <a:t>Saturday 24 September 2016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Flight Day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3348" y="1261728"/>
            <a:ext cx="2084476" cy="17931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9920" y="1266979"/>
            <a:ext cx="2145498" cy="17879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2844" y="1753600"/>
            <a:ext cx="1136791" cy="716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26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Saturday 24 Sep 2016 9Z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10944" r="10944"/>
          <a:stretch>
            <a:fillRect/>
          </a:stretch>
        </p:blipFill>
        <p:spPr>
          <a:xfrm>
            <a:off x="4678363" y="903288"/>
            <a:ext cx="4084637" cy="3776662"/>
          </a:xfrm>
        </p:spPr>
      </p:pic>
      <p:sp>
        <p:nvSpPr>
          <p:cNvPr id="11" name="TextBox 10"/>
          <p:cNvSpPr txBox="1"/>
          <p:nvPr/>
        </p:nvSpPr>
        <p:spPr>
          <a:xfrm>
            <a:off x="7619767" y="573217"/>
            <a:ext cx="9529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6:45 UTC</a:t>
            </a:r>
            <a:endParaRPr lang="en-US" sz="1400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l="5354" r="535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4875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l="-26262" r="-26262"/>
          <a:stretch>
            <a:fillRect/>
          </a:stretch>
        </p:blipFill>
        <p:spPr/>
      </p:pic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0"/>
          </p:nvPr>
        </p:nvPicPr>
        <p:blipFill>
          <a:blip r:embed="rId3"/>
          <a:srcRect l="-26262" r="-26262"/>
          <a:stretch>
            <a:fillRect/>
          </a:stretch>
        </p:blipFill>
        <p:spPr/>
      </p:pic>
      <p:sp>
        <p:nvSpPr>
          <p:cNvPr id="8" name="TextBox 7"/>
          <p:cNvSpPr txBox="1"/>
          <p:nvPr/>
        </p:nvSpPr>
        <p:spPr>
          <a:xfrm rot="16200000">
            <a:off x="474803" y="1039396"/>
            <a:ext cx="1347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GEOS-5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824619" y="3271113"/>
            <a:ext cx="885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WRF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194971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23035" y="3305035"/>
            <a:ext cx="8193944" cy="1022187"/>
          </a:xfrm>
        </p:spPr>
        <p:txBody>
          <a:bodyPr/>
          <a:lstStyle/>
          <a:p>
            <a:r>
              <a:rPr lang="en-US" dirty="0" smtClean="0"/>
              <a:t>Sunday 25 September 2016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Flight Day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276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Sunday, 25 Sep 2016 9Z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354" r="5354"/>
          <a:stretch>
            <a:fillRect/>
          </a:stretch>
        </p:blipFill>
        <p:spPr/>
      </p:pic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924" b="92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92801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Sunday, 25 Sep 2016 9Z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354" r="5354"/>
          <a:stretch>
            <a:fillRect/>
          </a:stretch>
        </p:blipFill>
        <p:spPr/>
      </p:pic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8213" r="8213"/>
          <a:stretch>
            <a:fillRect/>
          </a:stretch>
        </p:blipFill>
        <p:spPr/>
      </p:pic>
      <p:sp>
        <p:nvSpPr>
          <p:cNvPr id="8" name="TextBox 7"/>
          <p:cNvSpPr txBox="1"/>
          <p:nvPr/>
        </p:nvSpPr>
        <p:spPr>
          <a:xfrm>
            <a:off x="7956924" y="4214832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HIGH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603746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8">
      <a:dk1>
        <a:srgbClr val="58572B"/>
      </a:dk1>
      <a:lt1>
        <a:srgbClr val="FFFFFF"/>
      </a:lt1>
      <a:dk2>
        <a:srgbClr val="808000"/>
      </a:dk2>
      <a:lt2>
        <a:srgbClr val="333333"/>
      </a:lt2>
      <a:accent1>
        <a:srgbClr val="CCCC99"/>
      </a:accent1>
      <a:accent2>
        <a:srgbClr val="FFFFCC"/>
      </a:accent2>
      <a:accent3>
        <a:srgbClr val="FFFFFF"/>
      </a:accent3>
      <a:accent4>
        <a:srgbClr val="4A4923"/>
      </a:accent4>
      <a:accent5>
        <a:srgbClr val="E2E2CA"/>
      </a:accent5>
      <a:accent6>
        <a:srgbClr val="E7E7B9"/>
      </a:accent6>
      <a:hlink>
        <a:srgbClr val="990000"/>
      </a:hlink>
      <a:folHlink>
        <a:srgbClr val="663300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0" i="0" u="none" strike="noStrike" cap="none" normalizeH="0" baseline="0">
            <a:ln>
              <a:noFill/>
            </a:ln>
            <a:solidFill>
              <a:srgbClr val="666666"/>
            </a:solidFill>
            <a:effectLst/>
            <a:latin typeface="55 Helvetica Roman" pitchFamily="1" charset="-5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0" i="0" u="none" strike="noStrike" cap="none" normalizeH="0" baseline="0">
            <a:ln>
              <a:noFill/>
            </a:ln>
            <a:solidFill>
              <a:srgbClr val="666666"/>
            </a:solidFill>
            <a:effectLst/>
            <a:latin typeface="55 Helvetica Roman" pitchFamily="1" charset="-52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4D4D4D"/>
        </a:dk1>
        <a:lt1>
          <a:srgbClr val="FFFFD9"/>
        </a:lt1>
        <a:dk2>
          <a:srgbClr val="000000"/>
        </a:dk2>
        <a:lt2>
          <a:srgbClr val="7F7F7D"/>
        </a:lt2>
        <a:accent1>
          <a:srgbClr val="DEDACF"/>
        </a:accent1>
        <a:accent2>
          <a:srgbClr val="536D89"/>
        </a:accent2>
        <a:accent3>
          <a:srgbClr val="FFFFE9"/>
        </a:accent3>
        <a:accent4>
          <a:srgbClr val="404040"/>
        </a:accent4>
        <a:accent5>
          <a:srgbClr val="ECEAE4"/>
        </a:accent5>
        <a:accent6>
          <a:srgbClr val="4A627C"/>
        </a:accent6>
        <a:hlink>
          <a:srgbClr val="943C35"/>
        </a:hlink>
        <a:folHlink>
          <a:srgbClr val="63406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E1EAED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EEF3F4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85B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666666"/>
        </a:dk1>
        <a:lt1>
          <a:srgbClr val="FFFFFF"/>
        </a:lt1>
        <a:dk2>
          <a:srgbClr val="000000"/>
        </a:dk2>
        <a:lt2>
          <a:srgbClr val="333333"/>
        </a:lt2>
        <a:accent1>
          <a:srgbClr val="D7DCC8"/>
        </a:accent1>
        <a:accent2>
          <a:srgbClr val="8DC6FF"/>
        </a:accent2>
        <a:accent3>
          <a:srgbClr val="FFFFFF"/>
        </a:accent3>
        <a:accent4>
          <a:srgbClr val="565656"/>
        </a:accent4>
        <a:accent5>
          <a:srgbClr val="E8EBE0"/>
        </a:accent5>
        <a:accent6>
          <a:srgbClr val="7FB3E7"/>
        </a:accent6>
        <a:hlink>
          <a:srgbClr val="0066CC"/>
        </a:hlink>
        <a:folHlink>
          <a:srgbClr val="FF99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58572B"/>
        </a:dk1>
        <a:lt1>
          <a:srgbClr val="FFFFFF"/>
        </a:lt1>
        <a:dk2>
          <a:srgbClr val="808000"/>
        </a:dk2>
        <a:lt2>
          <a:srgbClr val="333333"/>
        </a:lt2>
        <a:accent1>
          <a:srgbClr val="CCCC99"/>
        </a:accent1>
        <a:accent2>
          <a:srgbClr val="FFFFCC"/>
        </a:accent2>
        <a:accent3>
          <a:srgbClr val="FFFFFF"/>
        </a:accent3>
        <a:accent4>
          <a:srgbClr val="4A4923"/>
        </a:accent4>
        <a:accent5>
          <a:srgbClr val="E2E2CA"/>
        </a:accent5>
        <a:accent6>
          <a:srgbClr val="E7E7B9"/>
        </a:accent6>
        <a:hlink>
          <a:srgbClr val="990000"/>
        </a:hlink>
        <a:folHlink>
          <a:srgbClr val="66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666633"/>
        </a:dk1>
        <a:lt1>
          <a:srgbClr val="008080"/>
        </a:lt1>
        <a:dk2>
          <a:srgbClr val="808000"/>
        </a:dk2>
        <a:lt2>
          <a:srgbClr val="005A58"/>
        </a:lt2>
        <a:accent1>
          <a:srgbClr val="B5C6B3"/>
        </a:accent1>
        <a:accent2>
          <a:srgbClr val="FFA962"/>
        </a:accent2>
        <a:accent3>
          <a:srgbClr val="AAC0C0"/>
        </a:accent3>
        <a:accent4>
          <a:srgbClr val="56562A"/>
        </a:accent4>
        <a:accent5>
          <a:srgbClr val="D7DFD6"/>
        </a:accent5>
        <a:accent6>
          <a:srgbClr val="E79958"/>
        </a:accent6>
        <a:hlink>
          <a:srgbClr val="FFEFCE"/>
        </a:hlink>
        <a:folHlink>
          <a:srgbClr val="A741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003366"/>
        </a:dk1>
        <a:lt1>
          <a:srgbClr val="A28E73"/>
        </a:lt1>
        <a:dk2>
          <a:srgbClr val="000099"/>
        </a:dk2>
        <a:lt2>
          <a:srgbClr val="D2C368"/>
        </a:lt2>
        <a:accent1>
          <a:srgbClr val="D1EBEA"/>
        </a:accent1>
        <a:accent2>
          <a:srgbClr val="CEC975"/>
        </a:accent2>
        <a:accent3>
          <a:srgbClr val="AAAACA"/>
        </a:accent3>
        <a:accent4>
          <a:srgbClr val="8A7861"/>
        </a:accent4>
        <a:accent5>
          <a:srgbClr val="E5F3F3"/>
        </a:accent5>
        <a:accent6>
          <a:srgbClr val="BAB669"/>
        </a:accent6>
        <a:hlink>
          <a:srgbClr val="7EBA93"/>
        </a:hlink>
        <a:folHlink>
          <a:srgbClr val="F09D3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36699"/>
        </a:dk1>
        <a:lt1>
          <a:srgbClr val="969696"/>
        </a:lt1>
        <a:dk2>
          <a:srgbClr val="000000"/>
        </a:dk2>
        <a:lt2>
          <a:srgbClr val="517FA1"/>
        </a:lt2>
        <a:accent1>
          <a:srgbClr val="F3F5DD"/>
        </a:accent1>
        <a:accent2>
          <a:srgbClr val="CB4B0A"/>
        </a:accent2>
        <a:accent3>
          <a:srgbClr val="AAAAAA"/>
        </a:accent3>
        <a:accent4>
          <a:srgbClr val="7F7F7F"/>
        </a:accent4>
        <a:accent5>
          <a:srgbClr val="F8F9EB"/>
        </a:accent5>
        <a:accent6>
          <a:srgbClr val="B84308"/>
        </a:accent6>
        <a:hlink>
          <a:srgbClr val="D4B224"/>
        </a:hlink>
        <a:folHlink>
          <a:srgbClr val="D58E5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5C1F00"/>
        </a:dk1>
        <a:lt1>
          <a:srgbClr val="8FA418"/>
        </a:lt1>
        <a:dk2>
          <a:srgbClr val="800000"/>
        </a:dk2>
        <a:lt2>
          <a:srgbClr val="A89546"/>
        </a:lt2>
        <a:accent1>
          <a:srgbClr val="EDF6BE"/>
        </a:accent1>
        <a:accent2>
          <a:srgbClr val="ADBC00"/>
        </a:accent2>
        <a:accent3>
          <a:srgbClr val="C0AAAA"/>
        </a:accent3>
        <a:accent4>
          <a:srgbClr val="798B13"/>
        </a:accent4>
        <a:accent5>
          <a:srgbClr val="F4FADB"/>
        </a:accent5>
        <a:accent6>
          <a:srgbClr val="9CAA00"/>
        </a:accent6>
        <a:hlink>
          <a:srgbClr val="FF7500"/>
        </a:hlink>
        <a:folHlink>
          <a:srgbClr val="3E5E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21949</TotalTime>
  <Words>337</Words>
  <Application>Microsoft Macintosh PowerPoint</Application>
  <PresentationFormat>On-screen Show (16:9)</PresentationFormat>
  <Paragraphs>124</Paragraphs>
  <Slides>35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Blank Presentation</vt:lpstr>
      <vt:lpstr>ORACLES Forecast Briefing (Aerosols) </vt:lpstr>
      <vt:lpstr>The Aerosol Week</vt:lpstr>
      <vt:lpstr>Walvis Bay: GEOS-5 OC+BC+SO4</vt:lpstr>
      <vt:lpstr>Saturday 24 September 2016</vt:lpstr>
      <vt:lpstr>Saturday 24 Sep 2016 9Z</vt:lpstr>
      <vt:lpstr>PowerPoint Presentation</vt:lpstr>
      <vt:lpstr>Sunday 25 September 2016</vt:lpstr>
      <vt:lpstr>Sunday, 25 Sep 2016 9Z</vt:lpstr>
      <vt:lpstr>Sunday, 25 Sep 2016 9Z</vt:lpstr>
      <vt:lpstr>Sunday, 25 Sep 2016 9Z</vt:lpstr>
      <vt:lpstr>Sunday, 25 Sep 2016 9Z</vt:lpstr>
      <vt:lpstr>PowerPoint Presentation</vt:lpstr>
      <vt:lpstr>Sunday, 25 Sep 2016 9Z</vt:lpstr>
      <vt:lpstr>Sunday, 25 Sep 2016 9Z</vt:lpstr>
      <vt:lpstr>PowerPoint Presentation</vt:lpstr>
      <vt:lpstr>PBL Height</vt:lpstr>
      <vt:lpstr>PowerPoint Presentation</vt:lpstr>
      <vt:lpstr>WRF NW-SE Sun 25 Sep 2016 9Z</vt:lpstr>
      <vt:lpstr>monday 26 September 2016</vt:lpstr>
      <vt:lpstr>Monday, 26 Sep 2016 9z</vt:lpstr>
      <vt:lpstr>Monday, 26 Sep 2016 9z</vt:lpstr>
      <vt:lpstr>Monday, 26 Sep 2016 9z</vt:lpstr>
      <vt:lpstr>Monday, 26 Sep 2016 9z</vt:lpstr>
      <vt:lpstr>Tuesday 27 September 2016</vt:lpstr>
      <vt:lpstr>Tuesday, 27 Sep 2016 6z</vt:lpstr>
      <vt:lpstr>Tuesday, 27 Sep 2016 6z</vt:lpstr>
      <vt:lpstr>Tuesday, 27 Sep 2016 6z</vt:lpstr>
      <vt:lpstr>Tuesday, 27 Sep 2016 9z</vt:lpstr>
      <vt:lpstr>Forecast Comparison: Tue 27 Sep 2016 9Z</vt:lpstr>
      <vt:lpstr>Tuesday 17 September 2016 9Z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LMIT ODIN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Page with  no NASA imagery  </dc:title>
  <dc:subject/>
  <dc:creator>LMIT ODIN</dc:creator>
  <cp:keywords/>
  <dc:description/>
  <cp:lastModifiedBy>Arlindo da Silva</cp:lastModifiedBy>
  <cp:revision>984</cp:revision>
  <cp:lastPrinted>2006-05-05T11:56:29Z</cp:lastPrinted>
  <dcterms:created xsi:type="dcterms:W3CDTF">2013-05-01T18:14:36Z</dcterms:created>
  <dcterms:modified xsi:type="dcterms:W3CDTF">2016-09-24T12:29:17Z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TC062562941033</vt:lpwstr>
  </property>
</Properties>
</file>